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B6D4-4855-4CF5-AE0C-711B40A75E47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756-C5BF-4CD8-83CA-0FB3A686A0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728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B6D4-4855-4CF5-AE0C-711B40A75E47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756-C5BF-4CD8-83CA-0FB3A686A0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33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B6D4-4855-4CF5-AE0C-711B40A75E47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756-C5BF-4CD8-83CA-0FB3A686A0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54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B6D4-4855-4CF5-AE0C-711B40A75E47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756-C5BF-4CD8-83CA-0FB3A686A0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44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B6D4-4855-4CF5-AE0C-711B40A75E47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756-C5BF-4CD8-83CA-0FB3A686A0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81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B6D4-4855-4CF5-AE0C-711B40A75E47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756-C5BF-4CD8-83CA-0FB3A686A0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38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B6D4-4855-4CF5-AE0C-711B40A75E47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756-C5BF-4CD8-83CA-0FB3A686A0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2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B6D4-4855-4CF5-AE0C-711B40A75E47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756-C5BF-4CD8-83CA-0FB3A686A0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610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B6D4-4855-4CF5-AE0C-711B40A75E47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756-C5BF-4CD8-83CA-0FB3A686A0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099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B6D4-4855-4CF5-AE0C-711B40A75E47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756-C5BF-4CD8-83CA-0FB3A686A0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19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B6D4-4855-4CF5-AE0C-711B40A75E47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756-C5BF-4CD8-83CA-0FB3A686A0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86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B6D4-4855-4CF5-AE0C-711B40A75E47}" type="datetimeFigureOut">
              <a:rPr lang="el-GR" smtClean="0"/>
              <a:t>18/2/2021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756-C5BF-4CD8-83CA-0FB3A686A08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033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0" y="1574794"/>
            <a:ext cx="8832981" cy="84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70690"/>
            <a:ext cx="4512501" cy="39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5684" y="2964432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ΦΟΡΕΑΣ ΥΛΟΠΟΙΗΣΗΣ:</a:t>
            </a:r>
            <a:endParaRPr lang="el-GR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15684" y="3486490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ΟΝΟΜΑΣΙΑ ΕΡΓΟΥ:</a:t>
            </a:r>
            <a:endParaRPr lang="el-GR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15684" y="4008548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ΚΥΡΙΟΣ ΣΤΟΧΟΣ ΕΡΓΟΥ:</a:t>
            </a:r>
            <a:endParaRPr lang="el-GR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15684" y="4530606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ΠΡΟΫΠΟΛΟΓΙΣΜΟΣ ΠΡΑΞΗΣ:</a:t>
            </a:r>
            <a:endParaRPr lang="el-GR" sz="1600" b="1" dirty="0"/>
          </a:p>
        </p:txBody>
      </p:sp>
      <p:sp>
        <p:nvSpPr>
          <p:cNvPr id="8" name="Ορθογώνιο 7"/>
          <p:cNvSpPr/>
          <p:nvPr/>
        </p:nvSpPr>
        <p:spPr>
          <a:xfrm>
            <a:off x="155510" y="134634"/>
            <a:ext cx="8832981" cy="6642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C:\Users\ekonstantakou\Desktop\ΥΛΙΚΟ ΕΠΙΚΟΙΝΩΝΙΑ_ΔΗΜΟΣΙΟΤΗΤΑ\LOGOS_FOOTERS_ΠΙΝΑΚΙΔΕΣ\ΛΟΓΟΤΥΠΑ\espa1420_print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5118"/>
            <a:ext cx="1656183" cy="98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Εικόνα 14" descr="Description: F:\2014_2020\SMART SPECIALIZATION\WORSHOP_EDP_01_POLITISMOS_TOYRISMOS\YLIKO DHMOSIEYSHS\EU_EDET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515" y="5517232"/>
            <a:ext cx="1416157" cy="120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5119"/>
            <a:ext cx="1656183" cy="98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7862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</Words>
  <Application>Microsoft Office PowerPoint</Application>
  <PresentationFormat>Προβολή στην οθόνη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ΚΩΝΣΤΑΝΤΑΚΟΥ ΕΛΙΣΣΑΒΕΤ - MON.B1</dc:creator>
  <cp:lastModifiedBy>ΚΩΝΣΤΑΝΤΑΚΟΥ ΕΛΙΣΣΑΒΕΤ - MON.B1</cp:lastModifiedBy>
  <cp:revision>5</cp:revision>
  <dcterms:created xsi:type="dcterms:W3CDTF">2020-07-06T07:49:06Z</dcterms:created>
  <dcterms:modified xsi:type="dcterms:W3CDTF">2021-02-18T09:55:41Z</dcterms:modified>
</cp:coreProperties>
</file>