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747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7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253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444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07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640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996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943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485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74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936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5C00E-36D2-4DA8-AFE6-9986F618F638}" type="datetimeFigureOut">
              <a:rPr lang="el-GR" smtClean="0"/>
              <a:t>18/2/2021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C984D-134D-4B8C-8ED8-6F4F4B417B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582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043608" y="1268760"/>
            <a:ext cx="6192688" cy="22322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92" y="1446448"/>
            <a:ext cx="1094652" cy="70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2195736" y="1532692"/>
            <a:ext cx="208560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7" name="Εικόνα 6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168" y="1478635"/>
            <a:ext cx="1080120" cy="65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43608" y="3002959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Με τη συγχρηματοδότηση της Ελλάδας </a:t>
            </a:r>
          </a:p>
          <a:p>
            <a:pPr algn="ctr"/>
            <a:r>
              <a:rPr lang="el-GR" sz="1200" b="1" dirty="0" smtClean="0"/>
              <a:t>και της Ευρωπαϊκής Ένωσης</a:t>
            </a:r>
            <a:endParaRPr lang="el-GR" sz="1200" b="1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2327349"/>
            <a:ext cx="6048671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266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Προβολή στην οθόνη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ΚΩΝΣΤΑΝΤΑΚΟΥ ΕΛΙΣΣΑΒΕΤ - MON.B1</cp:lastModifiedBy>
  <cp:revision>5</cp:revision>
  <dcterms:created xsi:type="dcterms:W3CDTF">2020-04-29T09:26:33Z</dcterms:created>
  <dcterms:modified xsi:type="dcterms:W3CDTF">2021-02-18T09:10:12Z</dcterms:modified>
</cp:coreProperties>
</file>